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58"/>
      </p:cViewPr>
      <p:guideLst>
        <p:guide orient="horz" pos="289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hyperlink" Target="https://api.spacexdata.com/v4/rockets/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9200" y="4495800"/>
            <a:ext cx="1699578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altLang="en-US" sz="1800" spc="-5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Anuradha Bala</a:t>
            </a:r>
            <a:endParaRPr lang="en-IN" altLang="en-US" sz="1800" spc="-55" dirty="0">
              <a:solidFill>
                <a:srgbClr val="E7E6E6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  <a:endParaRPr spc="-1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Falcon9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000"/>
              </a:lnSpc>
              <a:spcBef>
                <a:spcPts val="310"/>
              </a:spcBef>
            </a:pP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column.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  <a:endParaRPr spc="-9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Summarizations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Label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  <a:endParaRPr spc="-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'CCA’;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(CRS);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achieved;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(ground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2017-03-20.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13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  <a:endParaRPr spc="-3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Center;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  <a:endParaRPr spc="-9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  <a:endParaRPr spc="-17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neighbors.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  <a:endParaRPr spc="-1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standardization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20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hyperparameters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B1015;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passed.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94%.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  <a:endParaRPr spc="-2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ES-L1;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SSO.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70%).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frequency.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GTO;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2020;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technology.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  <a:endParaRPr spc="-22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KSC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LC-39A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VAFB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`CCA`: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  <a:endParaRPr spc="-24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UTC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Orbit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Customer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2010-06-04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18:45:00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B0003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Sp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Qualification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Unit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(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pa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hu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2010-12-08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15:43:00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emo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C1, two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CubeSats,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barrel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Brouere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cheese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NRO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2012-05-22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07:44:00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Dragon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demo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flight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525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2012-10-08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00:35:00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2013-03-01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15:10:00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677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attemp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codes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  <a:endParaRPr spc="-23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111.268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launchings;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  <a:endParaRPr spc="-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  <a:endParaRPr spc="1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2.928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12/22/2015.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  <a:endParaRPr spc="-10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2015-12-22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 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B1031.2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B1026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(payload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status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unclear)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(in</a:t>
                      </a:r>
                      <a:r>
                        <a:rPr sz="18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flight)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  <a:endParaRPr spc="-14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(...)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B1056.4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B1058.3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  <a:endParaRPr spc="-17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03-20: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account.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Controlled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(ground</a:t>
                      </a:r>
                      <a:r>
                        <a:rPr sz="1800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pad)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Uncontrolled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Precluded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38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  <a:endParaRPr spc="-9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answers: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  <a:endParaRPr spc="-15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  <a:endParaRPr spc="-1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risky;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profits.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  <a:endParaRPr spc="-1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ariable;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screenshots.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  <a:endParaRPr spc="-19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sources: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 panose="020B0604020202020204"/>
                <a:cs typeface="Microsoft Sans Serif" panose="020B0604020202020204"/>
                <a:hlinkClick r:id="rId1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155700" marR="1033145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(https://en.wikipedia.org/wiki/List_of_Falcon/_9/_and_Falcon_Heavy_launches)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  <a:endParaRPr spc="-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parameters.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  <a:endParaRPr spc="-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1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technics.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  <a:endParaRPr spc="-8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  <a:endParaRPr spc="-24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12413</Words>
  <Application>WPS Presentation</Application>
  <PresentationFormat>Widescreen</PresentationFormat>
  <Paragraphs>666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Arial</vt:lpstr>
      <vt:lpstr>SimSun</vt:lpstr>
      <vt:lpstr>Wingdings</vt:lpstr>
      <vt:lpstr>Microsoft Sans Serif</vt:lpstr>
      <vt:lpstr>Arial MT</vt:lpstr>
      <vt:lpstr>Calibri</vt:lpstr>
      <vt:lpstr>Microsoft YaHei</vt:lpstr>
      <vt:lpstr>Arial Unicode MS</vt:lpstr>
      <vt:lpstr>Times New Roman</vt:lpstr>
      <vt:lpstr>Courier New</vt:lpstr>
      <vt:lpstr>Office Theme</vt:lpstr>
      <vt:lpstr>PowerPoint 演示文稿</vt:lpstr>
      <vt:lpstr>Outline</vt:lpstr>
      <vt:lpstr>Executive Summary</vt:lpstr>
      <vt:lpstr>Introduction</vt:lpstr>
      <vt:lpstr>PowerPoint 演示文稿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演示文稿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演示文稿</vt:lpstr>
      <vt:lpstr>All launch sites</vt:lpstr>
      <vt:lpstr>Launch Outcomes by Site</vt:lpstr>
      <vt:lpstr>Logistics and Safety</vt:lpstr>
      <vt:lpstr>PowerPoint 演示文稿</vt:lpstr>
      <vt:lpstr>Successful Launches by Site</vt:lpstr>
      <vt:lpstr>Launch Success Ratio for KSC LC-39A</vt:lpstr>
      <vt:lpstr>Payload vs. Launch Outcome</vt:lpstr>
      <vt:lpstr>Payload vs. Launch Outcome</vt:lpstr>
      <vt:lpstr>PowerPoint 演示文稿</vt:lpstr>
      <vt:lpstr>Classification Accuracy</vt:lpstr>
      <vt:lpstr>Confusion Matrix of Decision Tree Classifier</vt:lpstr>
      <vt:lpstr>Conclusions</vt:lpstr>
      <vt:lpstr>Appendix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Anuradha Bala</cp:lastModifiedBy>
  <cp:revision>4</cp:revision>
  <dcterms:created xsi:type="dcterms:W3CDTF">2022-08-23T16:08:00Z</dcterms:created>
  <dcterms:modified xsi:type="dcterms:W3CDTF">2023-04-16T14:59:48Z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2021-11-01T11:00:00Z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2022-08-23T11:00:00Z</vt:filetime>
  </property>
  <property fmtid="{D5CDD505-2E9C-101B-9397-08002B2CF9AE}" pid="5" name="ICV">
    <vt:lpwstr>BBC616ECF5FC4EDAB40D8B4D786F2BA1</vt:lpwstr>
  </property>
  <property fmtid="{D5CDD505-2E9C-101B-9397-08002B2CF9AE}" pid="6" name="KSOProductBuildVer">
    <vt:lpwstr>1033-11.2.0.11219</vt:lpwstr>
  </property>
</Properties>
</file>